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3" r:id="rId3"/>
    <p:sldId id="274" r:id="rId4"/>
    <p:sldId id="275" r:id="rId5"/>
    <p:sldId id="271" r:id="rId6"/>
    <p:sldId id="272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6E0-3E85-4884-88EF-2C573EF86192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46F3-E486-4D58-BBC1-FED83E78718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6E0-3E85-4884-88EF-2C573EF86192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46F3-E486-4D58-BBC1-FED83E78718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6E0-3E85-4884-88EF-2C573EF86192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46F3-E486-4D58-BBC1-FED83E78718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6E0-3E85-4884-88EF-2C573EF86192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46F3-E486-4D58-BBC1-FED83E78718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6E0-3E85-4884-88EF-2C573EF86192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46F3-E486-4D58-BBC1-FED83E78718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6E0-3E85-4884-88EF-2C573EF86192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46F3-E486-4D58-BBC1-FED83E78718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6E0-3E85-4884-88EF-2C573EF86192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46F3-E486-4D58-BBC1-FED83E78718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6E0-3E85-4884-88EF-2C573EF86192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46F3-E486-4D58-BBC1-FED83E78718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6E0-3E85-4884-88EF-2C573EF86192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46F3-E486-4D58-BBC1-FED83E78718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6E0-3E85-4884-88EF-2C573EF86192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46F3-E486-4D58-BBC1-FED83E78718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76E0-3E85-4884-88EF-2C573EF86192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2BB46F3-E486-4D58-BBC1-FED83E7871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2576E0-3E85-4884-88EF-2C573EF86192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BB46F3-E486-4D58-BBC1-FED83E78718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Biology: The Study of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68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-104775"/>
            <a:ext cx="6476999" cy="696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657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Living things are made of one or more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organisms consist of a single cell</a:t>
            </a:r>
          </a:p>
          <a:p>
            <a:r>
              <a:rPr lang="en-US" dirty="0" smtClean="0"/>
              <a:t>More complex organisms consist of trillions and trillions of cells (humans have approximately 100 trillion!)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8620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https://encrypted-tbn0.google.com/images?q=tbn:ANd9GcTKJ_6g3zR12coYGU5BqLNIsByEIneoIp7Rbm3TVZ0bYWRnq4B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33812"/>
            <a:ext cx="23431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59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Living things acquire and use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Organisms use different processes to accomplish this goal</a:t>
            </a:r>
          </a:p>
          <a:p>
            <a:r>
              <a:rPr lang="en-US" dirty="0" smtClean="0"/>
              <a:t>Some organisms use sunlight for energy</a:t>
            </a:r>
          </a:p>
          <a:p>
            <a:r>
              <a:rPr lang="en-US" dirty="0" smtClean="0"/>
              <a:t>Others use energy found in the food they consume </a:t>
            </a:r>
            <a:endParaRPr lang="en-US" dirty="0"/>
          </a:p>
        </p:txBody>
      </p:sp>
      <p:pic>
        <p:nvPicPr>
          <p:cNvPr id="3076" name="Picture 4" descr="https://encrypted-tbn3.google.com/images?q=tbn:ANd9GcT09Z4j1yYMyIFXRRK_JACxaoiB67VIefyyiwSVJ0bhvFWuLTs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962400"/>
            <a:ext cx="41910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18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things respond to stimuli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stimulus is anything in an organism’s environment that causes it to react</a:t>
            </a:r>
          </a:p>
          <a:p>
            <a:r>
              <a:rPr lang="en-US" dirty="0" smtClean="0"/>
              <a:t>Allows the organism to remain safe</a:t>
            </a:r>
          </a:p>
          <a:p>
            <a:r>
              <a:rPr lang="en-US" dirty="0" smtClean="0"/>
              <a:t>Also allows an organism to maintain homeostasis</a:t>
            </a:r>
          </a:p>
          <a:p>
            <a:pPr lvl="1"/>
            <a:r>
              <a:rPr lang="en-US" dirty="0" smtClean="0"/>
              <a:t>A stable internal environment</a:t>
            </a:r>
          </a:p>
          <a:p>
            <a:pPr lvl="1"/>
            <a:r>
              <a:rPr lang="en-US" dirty="0" smtClean="0"/>
              <a:t>Without this stability an organism will die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40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things evolve and adapt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Living things are constantly changing</a:t>
            </a:r>
          </a:p>
          <a:p>
            <a:r>
              <a:rPr lang="en-US" dirty="0" smtClean="0"/>
              <a:t>This is known as evolution</a:t>
            </a:r>
          </a:p>
          <a:p>
            <a:r>
              <a:rPr lang="en-US" dirty="0" smtClean="0"/>
              <a:t>Evolution occurs through the development of adaptations</a:t>
            </a:r>
          </a:p>
          <a:p>
            <a:pPr lvl="1"/>
            <a:r>
              <a:rPr lang="en-US" dirty="0" smtClean="0"/>
              <a:t>Structural, behavioral, or metabolic changes</a:t>
            </a:r>
          </a:p>
          <a:p>
            <a:pPr lvl="1"/>
            <a:r>
              <a:rPr lang="en-US" dirty="0" smtClean="0"/>
              <a:t>Allows the organism to better fit its environment which allows it to survive and reproduce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909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things develop and grow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Growth indicates a change in overall size and mass of an organism</a:t>
            </a:r>
          </a:p>
          <a:p>
            <a:r>
              <a:rPr lang="en-US" dirty="0" smtClean="0"/>
              <a:t>Development involves changes that occur in both internal and external appearances</a:t>
            </a:r>
          </a:p>
          <a:p>
            <a:pPr lvl="1"/>
            <a:r>
              <a:rPr lang="en-US" dirty="0" smtClean="0"/>
              <a:t>Puberty in humans</a:t>
            </a:r>
          </a:p>
          <a:p>
            <a:pPr lvl="1"/>
            <a:r>
              <a:rPr lang="en-US" dirty="0" smtClean="0"/>
              <a:t>Changes in baby birds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08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Living things have the ability to reproduce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living things reproduce</a:t>
            </a:r>
          </a:p>
          <a:p>
            <a:r>
              <a:rPr lang="en-US" dirty="0" smtClean="0"/>
              <a:t>This characteristic is not essential to an individual, but it is to a species</a:t>
            </a:r>
          </a:p>
          <a:p>
            <a:r>
              <a:rPr lang="en-US" dirty="0" smtClean="0"/>
              <a:t>If a species does not reproduce it will go extinct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98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Living things contain genetic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living things contain DNA which holds all of their instructions for life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00400"/>
            <a:ext cx="49530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21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</a:p>
          <a:p>
            <a:r>
              <a:rPr lang="en-US" dirty="0" smtClean="0"/>
              <a:t>Recognizing that a problem exists</a:t>
            </a:r>
          </a:p>
          <a:p>
            <a:r>
              <a:rPr lang="en-US" dirty="0" smtClean="0"/>
              <a:t>Developing a hypothesis</a:t>
            </a:r>
          </a:p>
          <a:p>
            <a:r>
              <a:rPr lang="en-US" dirty="0" smtClean="0"/>
              <a:t>Design an experiment</a:t>
            </a:r>
          </a:p>
          <a:p>
            <a:r>
              <a:rPr lang="en-US" dirty="0" smtClean="0"/>
              <a:t>Conduct the experiment</a:t>
            </a:r>
          </a:p>
          <a:p>
            <a:r>
              <a:rPr lang="en-US" dirty="0" smtClean="0"/>
              <a:t>Analyze data</a:t>
            </a:r>
          </a:p>
          <a:p>
            <a:r>
              <a:rPr lang="en-US" dirty="0" smtClean="0"/>
              <a:t>Draw 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23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Conducted to answer questions and solve problems</a:t>
            </a:r>
          </a:p>
          <a:p>
            <a:r>
              <a:rPr lang="en-US" dirty="0" smtClean="0"/>
              <a:t>Must always have a control</a:t>
            </a:r>
          </a:p>
          <a:p>
            <a:r>
              <a:rPr lang="en-US" dirty="0" smtClean="0"/>
              <a:t>Should only test one variable at a time</a:t>
            </a:r>
          </a:p>
          <a:p>
            <a:pPr lvl="1"/>
            <a:r>
              <a:rPr lang="en-US" dirty="0" smtClean="0"/>
              <a:t>Independent variable</a:t>
            </a:r>
          </a:p>
          <a:p>
            <a:pPr lvl="1"/>
            <a:r>
              <a:rPr lang="en-US" dirty="0" smtClean="0"/>
              <a:t>Dependent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14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life?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916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how to do conversions using the scale (it will not be provided)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k    h    da     base     d    c    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79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something living?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07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Living Things vs. Non-living Things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Living				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Non-living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97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life?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T</a:t>
            </a:r>
            <a:r>
              <a:rPr lang="en-US" dirty="0" smtClean="0"/>
              <a:t>he </a:t>
            </a:r>
            <a:r>
              <a:rPr lang="en-US" dirty="0"/>
              <a:t>condition that distinguishes organisms from inorganic objects and dead organisms, being manifested by growth through metabolism, reproduction, and the power of adaptation to environment through changes originating internally. </a:t>
            </a:r>
          </a:p>
          <a:p>
            <a:endParaRPr lang="en-US" dirty="0"/>
          </a:p>
          <a:p>
            <a:r>
              <a:rPr lang="en-US" dirty="0"/>
              <a:t>2. T</a:t>
            </a:r>
            <a:r>
              <a:rPr lang="en-US" dirty="0" smtClean="0"/>
              <a:t>he </a:t>
            </a:r>
            <a:r>
              <a:rPr lang="en-US" dirty="0"/>
              <a:t>sum of the distinguishing phenomena of organisms, especially metabolism, growth, reproduction, and adaptation to environment. </a:t>
            </a:r>
          </a:p>
        </p:txBody>
      </p:sp>
    </p:spTree>
    <p:extLst>
      <p:ext uri="{BB962C8B-B14F-4D97-AF65-F5344CB8AC3E}">
        <p14:creationId xmlns:p14="http://schemas.microsoft.com/office/powerpoint/2010/main" val="246432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biology?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study of living and once living things.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12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Why study biology?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Learn about living and once living things</a:t>
            </a:r>
          </a:p>
          <a:p>
            <a:pPr marL="0" indent="0"/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Study how living things interact</a:t>
            </a:r>
          </a:p>
          <a:p>
            <a:pPr marL="0" indent="0"/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Study problems and propose solutions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747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Characteristics of living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An organism must exhibit all characteristics of life in order to be considered living.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These characteristics are: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Highly organized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Made of one or more cell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Acquire and use energy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Respond to stimuli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Adapt and evolve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Develop and grow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Reproduce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Contain genetic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6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Living things are highly organized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 runs from the smallest atoms to the largest organism</a:t>
            </a:r>
          </a:p>
          <a:p>
            <a:r>
              <a:rPr lang="en-US" dirty="0" smtClean="0"/>
              <a:t>On the chemical level: atoms, molecules, compounds</a:t>
            </a:r>
          </a:p>
          <a:p>
            <a:r>
              <a:rPr lang="en-US" dirty="0" smtClean="0"/>
              <a:t>Compounds are then organized into cells, tissues, organs, organ systems, and organisms</a:t>
            </a:r>
          </a:p>
          <a:p>
            <a:r>
              <a:rPr lang="en-US" dirty="0" smtClean="0"/>
              <a:t>Not all living things exhibit all levels of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77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</TotalTime>
  <Words>529</Words>
  <Application>Microsoft Office PowerPoint</Application>
  <PresentationFormat>On-screen Show (4:3)</PresentationFormat>
  <Paragraphs>83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Biology: The Study of Life</vt:lpstr>
      <vt:lpstr>What is life?</vt:lpstr>
      <vt:lpstr>What makes something living?</vt:lpstr>
      <vt:lpstr>Living Things vs. Non-living Things</vt:lpstr>
      <vt:lpstr>What is life?</vt:lpstr>
      <vt:lpstr>What is biology?</vt:lpstr>
      <vt:lpstr>Why study biology?</vt:lpstr>
      <vt:lpstr>Characteristics of living things</vt:lpstr>
      <vt:lpstr>Living things are highly organized</vt:lpstr>
      <vt:lpstr>PowerPoint Presentation</vt:lpstr>
      <vt:lpstr>Living things are made of one or more cells</vt:lpstr>
      <vt:lpstr>Living things acquire and use energy</vt:lpstr>
      <vt:lpstr>Living things respond to stimuli</vt:lpstr>
      <vt:lpstr>Living things evolve and adapt</vt:lpstr>
      <vt:lpstr>Living things develop and grow</vt:lpstr>
      <vt:lpstr>Living things have the ability to reproduce</vt:lpstr>
      <vt:lpstr>Living things contain genetic information</vt:lpstr>
      <vt:lpstr>The Scientific Method</vt:lpstr>
      <vt:lpstr>Experiments </vt:lpstr>
      <vt:lpstr>Metric Conversions</vt:lpstr>
    </vt:vector>
  </TitlesOfParts>
  <Company>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Biology: THE Study of life</dc:title>
  <dc:creator>warren</dc:creator>
  <cp:lastModifiedBy>Windows User</cp:lastModifiedBy>
  <cp:revision>10</cp:revision>
  <dcterms:created xsi:type="dcterms:W3CDTF">2012-09-13T17:11:14Z</dcterms:created>
  <dcterms:modified xsi:type="dcterms:W3CDTF">2014-09-04T11:47:21Z</dcterms:modified>
</cp:coreProperties>
</file>